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84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A62C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115" autoAdjust="0"/>
    <p:restoredTop sz="94660"/>
  </p:normalViewPr>
  <p:slideViewPr>
    <p:cSldViewPr snapToGrid="0">
      <p:cViewPr varScale="1">
        <p:scale>
          <a:sx n="58" d="100"/>
          <a:sy n="58" d="100"/>
        </p:scale>
        <p:origin x="82" y="6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01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270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2868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200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4947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4201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8736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3991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202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915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858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431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735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771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345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144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3/10/2022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777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490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6" r:id="rId12"/>
    <p:sldLayoutId id="2147483897" r:id="rId13"/>
    <p:sldLayoutId id="2147483898" r:id="rId14"/>
    <p:sldLayoutId id="2147483899" r:id="rId15"/>
    <p:sldLayoutId id="2147483900" r:id="rId16"/>
    <p:sldLayoutId id="214748390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66158" y="2723655"/>
            <a:ext cx="5633199" cy="2784311"/>
          </a:xfrm>
        </p:spPr>
        <p:txBody>
          <a:bodyPr>
            <a:normAutofit/>
          </a:bodyPr>
          <a:lstStyle/>
          <a:p>
            <a:r>
              <a:rPr lang="it-CH" b="1" dirty="0">
                <a:solidFill>
                  <a:srgbClr val="FF0000"/>
                </a:solidFill>
              </a:rPr>
              <a:t>Sala arcobaleno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8385" y="246444"/>
            <a:ext cx="4026775" cy="2679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179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immagine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66" b="38066"/>
          <a:stretch>
            <a:fillRect/>
          </a:stretch>
        </p:blipFill>
        <p:spPr>
          <a:xfrm>
            <a:off x="4067454" y="501655"/>
            <a:ext cx="4973825" cy="2225040"/>
          </a:xfrm>
        </p:spPr>
      </p:pic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19418" y="3714750"/>
            <a:ext cx="5934949" cy="2533650"/>
          </a:xfrm>
        </p:spPr>
        <p:txBody>
          <a:bodyPr>
            <a:noAutofit/>
          </a:bodyPr>
          <a:lstStyle/>
          <a:p>
            <a:r>
              <a:rPr lang="it-CH" sz="2800" b="1" dirty="0">
                <a:solidFill>
                  <a:srgbClr val="00B050"/>
                </a:solidFill>
              </a:rPr>
              <a:t>Per esporvi le diverse possibilità che il territorio ci offre 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EFF443E4-2F5D-794E-99A2-1844532A244B}"/>
              </a:ext>
            </a:extLst>
          </p:cNvPr>
          <p:cNvSpPr txBox="1"/>
          <p:nvPr/>
        </p:nvSpPr>
        <p:spPr>
          <a:xfrm>
            <a:off x="809099" y="2881640"/>
            <a:ext cx="44354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CH" sz="2800" b="1" u="sng" dirty="0">
                <a:solidFill>
                  <a:srgbClr val="0070C0"/>
                </a:solidFill>
              </a:rPr>
              <a:t>Questa presentazione serve:</a:t>
            </a:r>
          </a:p>
        </p:txBody>
      </p:sp>
    </p:spTree>
    <p:extLst>
      <p:ext uri="{BB962C8B-B14F-4D97-AF65-F5344CB8AC3E}">
        <p14:creationId xmlns:p14="http://schemas.microsoft.com/office/powerpoint/2010/main" val="8547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29342" y="685800"/>
            <a:ext cx="6546015" cy="2743200"/>
          </a:xfrm>
        </p:spPr>
        <p:txBody>
          <a:bodyPr>
            <a:normAutofit/>
          </a:bodyPr>
          <a:lstStyle/>
          <a:p>
            <a:r>
              <a:rPr lang="it-CH" sz="3600" b="1" dirty="0">
                <a:solidFill>
                  <a:srgbClr val="C00000"/>
                </a:solidFill>
              </a:rPr>
              <a:t>Ecco Le varie scuole </a:t>
            </a:r>
          </a:p>
          <a:p>
            <a:r>
              <a:rPr lang="it-CH" sz="3600" b="1" dirty="0">
                <a:solidFill>
                  <a:srgbClr val="C00000"/>
                </a:solidFill>
              </a:rPr>
              <a:t>Dell`infanzia</a:t>
            </a:r>
          </a:p>
        </p:txBody>
      </p:sp>
      <p:pic>
        <p:nvPicPr>
          <p:cNvPr id="1026" name="Picture 2" descr="Iscrizioni scuole dell&amp;amp;#39;infanzia - a.s. 2021/2022 | Comune di Cattolica">
            <a:extLst>
              <a:ext uri="{FF2B5EF4-FFF2-40B4-BE49-F238E27FC236}">
                <a16:creationId xmlns:a16="http://schemas.microsoft.com/office/drawing/2014/main" id="{97A86B69-2B54-4AF8-8EDB-F8D5AD8D80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9345" y="2480403"/>
            <a:ext cx="5673309" cy="3403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0577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4212" y="4959201"/>
            <a:ext cx="10432574" cy="1509651"/>
          </a:xfrm>
        </p:spPr>
        <p:txBody>
          <a:bodyPr>
            <a:normAutofit/>
          </a:bodyPr>
          <a:lstStyle/>
          <a:p>
            <a:r>
              <a:rPr lang="it-CH" sz="4000" dirty="0">
                <a:solidFill>
                  <a:srgbClr val="00B050"/>
                </a:solidFill>
              </a:rPr>
              <a:t>Eccolo</a:t>
            </a:r>
            <a:br>
              <a:rPr lang="it-CH" dirty="0"/>
            </a:br>
            <a:r>
              <a:rPr lang="it-CH" sz="1600" b="1" dirty="0"/>
              <a:t>ttps://www4.ti.ch/dss/dasf/ufag/cosa-facciamo/infanzia/centri-extrascolastici</a:t>
            </a:r>
            <a:r>
              <a:rPr lang="it-CH" b="1" dirty="0"/>
              <a:t>/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903614" y="4276729"/>
            <a:ext cx="10364452" cy="682472"/>
          </a:xfrm>
        </p:spPr>
        <p:txBody>
          <a:bodyPr>
            <a:normAutofit/>
          </a:bodyPr>
          <a:lstStyle/>
          <a:p>
            <a:r>
              <a:rPr lang="it-CH" sz="2800" b="1" dirty="0">
                <a:solidFill>
                  <a:schemeClr val="accent1">
                    <a:lumMod val="50000"/>
                  </a:schemeClr>
                </a:solidFill>
              </a:rPr>
              <a:t>Le varie scuole private: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5436" y="1305109"/>
            <a:ext cx="5560071" cy="2487401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4821115" y="2305413"/>
            <a:ext cx="1686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CH" dirty="0">
                <a:solidFill>
                  <a:schemeClr val="bg1"/>
                </a:solidFill>
              </a:rPr>
              <a:t>Casa Dell’infanzia </a:t>
            </a:r>
          </a:p>
          <a:p>
            <a:r>
              <a:rPr lang="it-CH" dirty="0">
                <a:solidFill>
                  <a:schemeClr val="bg1"/>
                </a:solidFill>
              </a:rPr>
              <a:t>Fogazzaro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7767002" y="1305110"/>
            <a:ext cx="17541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CH" dirty="0">
                <a:solidFill>
                  <a:schemeClr val="bg1"/>
                </a:solidFill>
              </a:rPr>
              <a:t>Asilo dell’infanzia la Carovana</a:t>
            </a:r>
          </a:p>
        </p:txBody>
      </p:sp>
    </p:spTree>
    <p:extLst>
      <p:ext uri="{BB962C8B-B14F-4D97-AF65-F5344CB8AC3E}">
        <p14:creationId xmlns:p14="http://schemas.microsoft.com/office/powerpoint/2010/main" val="145568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C7B920-6DDA-4282-9955-DAE1F2CBF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CH" dirty="0">
                <a:solidFill>
                  <a:srgbClr val="00B050"/>
                </a:solidFill>
              </a:rPr>
              <a:t>F</a:t>
            </a:r>
            <a:r>
              <a:rPr lang="it-CH" sz="3200" dirty="0">
                <a:solidFill>
                  <a:srgbClr val="00B050"/>
                </a:solidFill>
              </a:rPr>
              <a:t>ogazzaro</a:t>
            </a:r>
            <a:endParaRPr lang="it-CH" dirty="0"/>
          </a:p>
        </p:txBody>
      </p:sp>
      <p:pic>
        <p:nvPicPr>
          <p:cNvPr id="2052" name="Picture 4" descr="Bambini Del Gruppo Di Felicità Con Le Loro Mani Su Fotografia Stock -  Immagine di famiglia, isolato: 101007628">
            <a:extLst>
              <a:ext uri="{FF2B5EF4-FFF2-40B4-BE49-F238E27FC236}">
                <a16:creationId xmlns:a16="http://schemas.microsoft.com/office/drawing/2014/main" id="{FD8E29E5-1E99-4E03-9DE9-BA0AC131BC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2766" y="914964"/>
            <a:ext cx="5881141" cy="2514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6104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C6D1BD-51C6-472A-A8C1-598F33E46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CH" dirty="0">
                <a:solidFill>
                  <a:srgbClr val="00B050"/>
                </a:solidFill>
              </a:rPr>
              <a:t>C</a:t>
            </a:r>
            <a:r>
              <a:rPr lang="it-CH" sz="3200" dirty="0">
                <a:solidFill>
                  <a:srgbClr val="00B050"/>
                </a:solidFill>
              </a:rPr>
              <a:t>arovana</a:t>
            </a:r>
            <a:endParaRPr lang="it-CH" dirty="0"/>
          </a:p>
        </p:txBody>
      </p:sp>
      <p:pic>
        <p:nvPicPr>
          <p:cNvPr id="3074" name="Picture 2" descr="Scuole San Benedetto, Via Chiosso 8, Lugano (2022)">
            <a:extLst>
              <a:ext uri="{FF2B5EF4-FFF2-40B4-BE49-F238E27FC236}">
                <a16:creationId xmlns:a16="http://schemas.microsoft.com/office/drawing/2014/main" id="{9CE4D220-0A8F-474A-9424-5CE12F1FED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7305" y="649447"/>
            <a:ext cx="4728148" cy="4064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4145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3794" y="4289373"/>
            <a:ext cx="6642946" cy="1507577"/>
          </a:xfrm>
        </p:spPr>
        <p:txBody>
          <a:bodyPr>
            <a:normAutofit/>
          </a:bodyPr>
          <a:lstStyle/>
          <a:p>
            <a:r>
              <a:rPr lang="it-CH" sz="3600" b="1" dirty="0">
                <a:solidFill>
                  <a:srgbClr val="FF0000"/>
                </a:solidFill>
              </a:rPr>
              <a:t>Associazione agape</a:t>
            </a:r>
            <a:br>
              <a:rPr lang="it-CH" sz="3600" b="1" dirty="0">
                <a:solidFill>
                  <a:srgbClr val="FF0000"/>
                </a:solidFill>
              </a:rPr>
            </a:br>
            <a:r>
              <a:rPr lang="it-CH" sz="3600" b="1" dirty="0">
                <a:solidFill>
                  <a:srgbClr val="FF0000"/>
                </a:solidFill>
              </a:rPr>
              <a:t>EXTRASCOLASTICO agape 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3729" y="366090"/>
            <a:ext cx="3826510" cy="3826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120453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{E142B689-701A-6349-9A0B-C5C68E898802}tf10001060</Template>
  <TotalTime>1061</TotalTime>
  <Words>64</Words>
  <Application>Microsoft Office PowerPoint</Application>
  <PresentationFormat>Widescreen</PresentationFormat>
  <Paragraphs>13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Sfaccettatura</vt:lpstr>
      <vt:lpstr>Sala arcobaleno</vt:lpstr>
      <vt:lpstr>Presentazione standard di PowerPoint</vt:lpstr>
      <vt:lpstr>Presentazione standard di PowerPoint</vt:lpstr>
      <vt:lpstr>Eccolo ttps://www4.ti.ch/dss/dasf/ufag/cosa-facciamo/infanzia/centri-extrascolastici/</vt:lpstr>
      <vt:lpstr>Fogazzaro</vt:lpstr>
      <vt:lpstr>Carovana</vt:lpstr>
      <vt:lpstr>Associazione agape EXTRASCOLASTICO agape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Sala arcobaleno: progeto harmos</dc:title>
  <dc:creator>Admin</dc:creator>
  <cp:lastModifiedBy>Alice</cp:lastModifiedBy>
  <cp:revision>36</cp:revision>
  <dcterms:created xsi:type="dcterms:W3CDTF">2019-03-13T10:33:41Z</dcterms:created>
  <dcterms:modified xsi:type="dcterms:W3CDTF">2022-03-10T06:50:19Z</dcterms:modified>
</cp:coreProperties>
</file>